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444" autoAdjust="0"/>
  </p:normalViewPr>
  <p:slideViewPr>
    <p:cSldViewPr snapToGrid="0">
      <p:cViewPr>
        <p:scale>
          <a:sx n="66" d="100"/>
          <a:sy n="66" d="100"/>
        </p:scale>
        <p:origin x="-2004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C8F-FEC3-46B1-BE22-9B1B03E39D68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AFB-F22C-4CC1-A700-1A44B4FA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4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C8F-FEC3-46B1-BE22-9B1B03E39D68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AFB-F22C-4CC1-A700-1A44B4FA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6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C8F-FEC3-46B1-BE22-9B1B03E39D68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AFB-F22C-4CC1-A700-1A44B4FA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C8F-FEC3-46B1-BE22-9B1B03E39D68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AFB-F22C-4CC1-A700-1A44B4FA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3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C8F-FEC3-46B1-BE22-9B1B03E39D68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AFB-F22C-4CC1-A700-1A44B4FA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8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C8F-FEC3-46B1-BE22-9B1B03E39D68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AFB-F22C-4CC1-A700-1A44B4FA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01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C8F-FEC3-46B1-BE22-9B1B03E39D68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AFB-F22C-4CC1-A700-1A44B4FA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8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C8F-FEC3-46B1-BE22-9B1B03E39D68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AFB-F22C-4CC1-A700-1A44B4FA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7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C8F-FEC3-46B1-BE22-9B1B03E39D68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AFB-F22C-4CC1-A700-1A44B4FA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C8F-FEC3-46B1-BE22-9B1B03E39D68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AFB-F22C-4CC1-A700-1A44B4FA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6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C8F-FEC3-46B1-BE22-9B1B03E39D68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4AFB-F22C-4CC1-A700-1A44B4FA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2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DFC8F-FEC3-46B1-BE22-9B1B03E39D68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34AFB-F22C-4CC1-A700-1A44B4FA6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1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eec thailand">
            <a:extLst>
              <a:ext uri="{FF2B5EF4-FFF2-40B4-BE49-F238E27FC236}">
                <a16:creationId xmlns:a16="http://schemas.microsoft.com/office/drawing/2014/main" xmlns="" id="{0D760BCD-CCB1-4526-BAFD-7289E3E61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86" r="100000">
                        <a14:foregroundMark x1="21143" y1="17778" x2="21143" y2="17778"/>
                        <a14:foregroundMark x1="15714" y1="18333" x2="15714" y2="18333"/>
                        <a14:foregroundMark x1="13143" y1="25000" x2="13143" y2="25000"/>
                        <a14:foregroundMark x1="12857" y1="25000" x2="7143" y2="18889"/>
                        <a14:foregroundMark x1="5714" y1="17778" x2="5714" y2="16111"/>
                        <a14:foregroundMark x1="7143" y1="15556" x2="9714" y2="13333"/>
                        <a14:foregroundMark x1="10286" y1="13333" x2="13714" y2="13889"/>
                        <a14:foregroundMark x1="15714" y1="12778" x2="19143" y2="13333"/>
                        <a14:foregroundMark x1="19429" y1="12778" x2="19429" y2="12778"/>
                        <a14:foregroundMark x1="20857" y1="12778" x2="22857" y2="12778"/>
                        <a14:foregroundMark x1="12857" y1="32778" x2="15714" y2="32778"/>
                        <a14:foregroundMark x1="16571" y1="32778" x2="16571" y2="32778"/>
                        <a14:foregroundMark x1="18571" y1="31111" x2="16857" y2="31111"/>
                        <a14:foregroundMark x1="16571" y1="31111" x2="14286" y2="31111"/>
                        <a14:foregroundMark x1="14286" y1="31111" x2="14286" y2="31111"/>
                        <a14:foregroundMark x1="13714" y1="30000" x2="13714" y2="30000"/>
                        <a14:foregroundMark x1="13429" y1="29444" x2="13429" y2="29444"/>
                        <a14:foregroundMark x1="12571" y1="29444" x2="11714" y2="29444"/>
                        <a14:foregroundMark x1="11714" y1="29444" x2="11714" y2="29444"/>
                        <a14:foregroundMark x1="10000" y1="33333" x2="7714" y2="33333"/>
                        <a14:foregroundMark x1="7143" y1="33333" x2="7143" y2="33333"/>
                        <a14:foregroundMark x1="6571" y1="35000" x2="6000" y2="36667"/>
                        <a14:foregroundMark x1="6000" y1="40556" x2="6000" y2="40556"/>
                        <a14:foregroundMark x1="6000" y1="46111" x2="6000" y2="48333"/>
                        <a14:foregroundMark x1="6000" y1="53889" x2="6000" y2="57778"/>
                        <a14:foregroundMark x1="6000" y1="66111" x2="6000" y2="66111"/>
                        <a14:foregroundMark x1="6000" y1="70556" x2="5429" y2="72778"/>
                        <a14:foregroundMark x1="4286" y1="80556" x2="2857" y2="79444"/>
                        <a14:foregroundMark x1="2286" y1="78889" x2="1429" y2="72222"/>
                        <a14:foregroundMark x1="3429" y1="42778" x2="3429" y2="42778"/>
                        <a14:foregroundMark x1="4857" y1="49444" x2="4857" y2="52222"/>
                        <a14:foregroundMark x1="5714" y1="56667" x2="8857" y2="57778"/>
                        <a14:foregroundMark x1="10000" y1="59444" x2="10000" y2="59444"/>
                        <a14:foregroundMark x1="11429" y1="60000" x2="10000" y2="62222"/>
                        <a14:foregroundMark x1="9143" y1="67222" x2="9143" y2="69444"/>
                        <a14:foregroundMark x1="9143" y1="71667" x2="9143" y2="71667"/>
                        <a14:foregroundMark x1="8857" y1="75556" x2="7714" y2="78889"/>
                        <a14:foregroundMark x1="7714" y1="81667" x2="6857" y2="84444"/>
                        <a14:foregroundMark x1="6286" y1="87222" x2="6286" y2="87222"/>
                        <a14:foregroundMark x1="6286" y1="87222" x2="6286" y2="87222"/>
                        <a14:foregroundMark x1="5714" y1="90000" x2="5143" y2="92778"/>
                        <a14:foregroundMark x1="4857" y1="94444" x2="4857" y2="94444"/>
                        <a14:foregroundMark x1="4286" y1="96111" x2="4286" y2="96111"/>
                        <a14:foregroundMark x1="3429" y1="96111" x2="2571" y2="94444"/>
                        <a14:foregroundMark x1="8571" y1="90556" x2="8571" y2="90556"/>
                        <a14:foregroundMark x1="10857" y1="91111" x2="10857" y2="91111"/>
                        <a14:foregroundMark x1="13429" y1="88889" x2="13429" y2="88889"/>
                        <a14:foregroundMark x1="10000" y1="16111" x2="8000" y2="12778"/>
                        <a14:foregroundMark x1="6286" y1="10556" x2="4857" y2="8333"/>
                        <a14:foregroundMark x1="4571" y1="7222" x2="4571" y2="7222"/>
                        <a14:foregroundMark x1="5143" y1="6111" x2="7429" y2="6111"/>
                        <a14:foregroundMark x1="9714" y1="6667" x2="17714" y2="6111"/>
                        <a14:foregroundMark x1="19714" y1="6111" x2="25714" y2="6111"/>
                        <a14:foregroundMark x1="26571" y1="7222" x2="26571" y2="7222"/>
                        <a14:foregroundMark x1="27143" y1="7778" x2="28000" y2="7778"/>
                        <a14:foregroundMark x1="30571" y1="3333" x2="30571" y2="3333"/>
                        <a14:foregroundMark x1="92857" y1="27778" x2="93714" y2="31111"/>
                        <a14:foregroundMark x1="94286" y1="37778" x2="95143" y2="39444"/>
                        <a14:foregroundMark x1="95714" y1="40556" x2="96571" y2="39444"/>
                        <a14:foregroundMark x1="96857" y1="38333" x2="97429" y2="36111"/>
                        <a14:foregroundMark x1="97429" y1="36111" x2="97429" y2="36111"/>
                        <a14:foregroundMark x1="98000" y1="36111" x2="98000" y2="36111"/>
                        <a14:foregroundMark x1="90857" y1="42222" x2="88857" y2="42222"/>
                        <a14:foregroundMark x1="88286" y1="42222" x2="85429" y2="39444"/>
                        <a14:foregroundMark x1="83429" y1="38333" x2="81143" y2="37222"/>
                        <a14:foregroundMark x1="81143" y1="37222" x2="81143" y2="37222"/>
                        <a14:foregroundMark x1="80286" y1="35000" x2="80286" y2="35000"/>
                        <a14:foregroundMark x1="79429" y1="35556" x2="79429" y2="35556"/>
                        <a14:foregroundMark x1="78571" y1="35556" x2="77429" y2="35556"/>
                        <a14:foregroundMark x1="77143" y1="35000" x2="82571" y2="30556"/>
                        <a14:foregroundMark x1="89143" y1="27222" x2="90571" y2="24444"/>
                        <a14:foregroundMark x1="92000" y1="22778" x2="93143" y2="20000"/>
                        <a14:foregroundMark x1="93714" y1="18889" x2="94571" y2="21111"/>
                        <a14:foregroundMark x1="98000" y1="42778" x2="98000" y2="42778"/>
                        <a14:foregroundMark x1="95143" y1="71667" x2="95143" y2="71667"/>
                        <a14:foregroundMark x1="95143" y1="71667" x2="93143" y2="70556"/>
                        <a14:foregroundMark x1="90571" y1="78889" x2="90571" y2="78889"/>
                        <a14:foregroundMark x1="86000" y1="87778" x2="86000" y2="87778"/>
                        <a14:foregroundMark x1="86000" y1="90556" x2="85143" y2="92222"/>
                        <a14:foregroundMark x1="84857" y1="92778" x2="84571" y2="89444"/>
                        <a14:foregroundMark x1="82571" y1="82222" x2="82286" y2="80556"/>
                        <a14:foregroundMark x1="81429" y1="78889" x2="81143" y2="77222"/>
                        <a14:foregroundMark x1="80571" y1="76111" x2="80571" y2="76111"/>
                        <a14:foregroundMark x1="79143" y1="80000" x2="79143" y2="81667"/>
                        <a14:foregroundMark x1="79143" y1="84444" x2="79143" y2="84444"/>
                        <a14:foregroundMark x1="80286" y1="87778" x2="82000" y2="87778"/>
                        <a14:foregroundMark x1="84857" y1="87222" x2="89714" y2="84444"/>
                        <a14:foregroundMark x1="90857" y1="82778" x2="92571" y2="80556"/>
                        <a14:foregroundMark x1="93143" y1="79444" x2="94857" y2="79444"/>
                        <a14:foregroundMark x1="96571" y1="83889" x2="96571" y2="83889"/>
                        <a14:foregroundMark x1="96571" y1="89444" x2="96571" y2="91111"/>
                        <a14:foregroundMark x1="96571" y1="92222" x2="95143" y2="92222"/>
                        <a14:foregroundMark x1="94286" y1="91667" x2="92571" y2="91667"/>
                        <a14:foregroundMark x1="92286" y1="91667" x2="92286" y2="91667"/>
                        <a14:foregroundMark x1="91714" y1="93889" x2="91714" y2="93889"/>
                        <a14:backgroundMark x1="41429" y1="32222" x2="41429" y2="32222"/>
                        <a14:backgroundMark x1="41143" y1="46111" x2="40000" y2="46667"/>
                        <a14:backgroundMark x1="36571" y1="54444" x2="36000" y2="56111"/>
                        <a14:backgroundMark x1="36000" y1="60000" x2="36286" y2="63333"/>
                        <a14:backgroundMark x1="37714" y1="68889" x2="39143" y2="70556"/>
                        <a14:backgroundMark x1="41429" y1="75000" x2="45714" y2="77222"/>
                        <a14:backgroundMark x1="46571" y1="78333" x2="49429" y2="78333"/>
                        <a14:backgroundMark x1="50000" y1="78333" x2="50000" y2="78333"/>
                        <a14:backgroundMark x1="50286" y1="78333" x2="36571" y2="77222"/>
                        <a14:backgroundMark x1="32857" y1="77222" x2="32857" y2="77222"/>
                        <a14:backgroundMark x1="31714" y1="74444" x2="30286" y2="69444"/>
                        <a14:backgroundMark x1="28571" y1="65556" x2="29714" y2="58889"/>
                        <a14:backgroundMark x1="30286" y1="55000" x2="34571" y2="46667"/>
                        <a14:backgroundMark x1="35143" y1="43333" x2="43143" y2="30556"/>
                        <a14:backgroundMark x1="44571" y1="28333" x2="50000" y2="20000"/>
                        <a14:backgroundMark x1="51714" y1="18333" x2="58000" y2="16111"/>
                        <a14:backgroundMark x1="59429" y1="16667" x2="61714" y2="17222"/>
                        <a14:backgroundMark x1="62286" y1="18333" x2="63429" y2="21667"/>
                        <a14:backgroundMark x1="64286" y1="28889" x2="64286" y2="28889"/>
                        <a14:backgroundMark x1="63429" y1="35556" x2="38286" y2="37222"/>
                        <a14:backgroundMark x1="35714" y1="40556" x2="38571" y2="42778"/>
                        <a14:backgroundMark x1="47143" y1="56111" x2="52571" y2="57778"/>
                        <a14:backgroundMark x1="55429" y1="71667" x2="56286" y2="74444"/>
                        <a14:backgroundMark x1="57143" y1="76111" x2="57143" y2="76111"/>
                        <a14:backgroundMark x1="55714" y1="77222" x2="42286" y2="75556"/>
                        <a14:backgroundMark x1="39429" y1="77778" x2="35143" y2="79444"/>
                        <a14:backgroundMark x1="34857" y1="83889" x2="38000" y2="81667"/>
                        <a14:backgroundMark x1="39143" y1="81667" x2="49143" y2="79444"/>
                        <a14:backgroundMark x1="53714" y1="81667" x2="58000" y2="82222"/>
                        <a14:backgroundMark x1="58857" y1="86667" x2="58857" y2="86667"/>
                        <a14:backgroundMark x1="58571" y1="90556" x2="45143" y2="92778"/>
                        <a14:backgroundMark x1="45143" y1="92778" x2="45143" y2="92778"/>
                        <a14:backgroundMark x1="44286" y1="92222" x2="38571" y2="88889"/>
                        <a14:backgroundMark x1="37143" y1="86667" x2="34857" y2="81667"/>
                        <a14:backgroundMark x1="33429" y1="78333" x2="31429" y2="76667"/>
                        <a14:backgroundMark x1="30857" y1="76667" x2="30286" y2="79444"/>
                        <a14:backgroundMark x1="30286" y1="81111" x2="30286" y2="81111"/>
                        <a14:backgroundMark x1="29143" y1="81111" x2="28000" y2="80000"/>
                        <a14:backgroundMark x1="27429" y1="78333" x2="27429" y2="78333"/>
                        <a14:backgroundMark x1="26857" y1="76667" x2="27714" y2="67778"/>
                        <a14:backgroundMark x1="29429" y1="61667" x2="32857" y2="62778"/>
                        <a14:backgroundMark x1="34286" y1="68889" x2="35429" y2="70000"/>
                        <a14:backgroundMark x1="36571" y1="72222" x2="44286" y2="68333"/>
                        <a14:backgroundMark x1="46857" y1="67778" x2="48857" y2="68333"/>
                        <a14:backgroundMark x1="59714" y1="67778" x2="59714" y2="67778"/>
                        <a14:backgroundMark x1="64571" y1="72778" x2="65429" y2="72778"/>
                        <a14:backgroundMark x1="66571" y1="74444" x2="66571" y2="74444"/>
                        <a14:backgroundMark x1="66857" y1="82222" x2="66857" y2="82222"/>
                        <a14:backgroundMark x1="66286" y1="88333" x2="65429" y2="91111"/>
                        <a14:backgroundMark x1="65429" y1="95556" x2="64286" y2="96111"/>
                        <a14:backgroundMark x1="64000" y1="95556" x2="64571" y2="90000"/>
                        <a14:backgroundMark x1="66571" y1="84444" x2="66857" y2="72222"/>
                        <a14:backgroundMark x1="67143" y1="69444" x2="67143" y2="58333"/>
                        <a14:backgroundMark x1="67143" y1="52778" x2="67143" y2="46667"/>
                        <a14:backgroundMark x1="67143" y1="43889" x2="67429" y2="39444"/>
                        <a14:backgroundMark x1="68000" y1="35556" x2="68286" y2="28889"/>
                        <a14:backgroundMark x1="68286" y1="26111" x2="68286" y2="26111"/>
                        <a14:backgroundMark x1="67714" y1="23333" x2="67714" y2="23333"/>
                        <a14:backgroundMark x1="69429" y1="22778" x2="70571" y2="24444"/>
                        <a14:backgroundMark x1="70857" y1="31667" x2="70857" y2="31667"/>
                        <a14:backgroundMark x1="71429" y1="41111" x2="71714" y2="47778"/>
                        <a14:backgroundMark x1="71714" y1="58889" x2="71429" y2="62778"/>
                        <a14:backgroundMark x1="71429" y1="70556" x2="71143" y2="72222"/>
                        <a14:backgroundMark x1="70857" y1="76111" x2="70857" y2="76111"/>
                        <a14:backgroundMark x1="70571" y1="77222" x2="69714" y2="79444"/>
                        <a14:backgroundMark x1="66857" y1="17778" x2="66286" y2="8333"/>
                        <a14:backgroundMark x1="66000" y1="3333" x2="66000" y2="3333"/>
                        <a14:backgroundMark x1="65714" y1="3333" x2="64857" y2="4444"/>
                        <a14:backgroundMark x1="59714" y1="6667" x2="57429" y2="6667"/>
                        <a14:backgroundMark x1="56571" y1="8889" x2="54857" y2="9444"/>
                        <a14:backgroundMark x1="52857" y1="12778" x2="52000" y2="13333"/>
                        <a14:backgroundMark x1="51143" y1="14444" x2="48286" y2="15000"/>
                        <a14:backgroundMark x1="46571" y1="13889" x2="45714" y2="11111"/>
                        <a14:backgroundMark x1="45714" y1="10556" x2="45714" y2="10556"/>
                        <a14:backgroundMark x1="43714" y1="11667" x2="43714" y2="11667"/>
                        <a14:backgroundMark x1="42571" y1="17778" x2="40000" y2="21667"/>
                        <a14:backgroundMark x1="37429" y1="32222" x2="36857" y2="35556"/>
                        <a14:backgroundMark x1="36000" y1="47778" x2="36000" y2="47778"/>
                        <a14:backgroundMark x1="34857" y1="48889" x2="33429" y2="48889"/>
                        <a14:backgroundMark x1="33143" y1="52778" x2="32000" y2="50556"/>
                        <a14:backgroundMark x1="30286" y1="44444" x2="30286" y2="42222"/>
                        <a14:backgroundMark x1="30286" y1="41667" x2="30286" y2="41667"/>
                        <a14:backgroundMark x1="30857" y1="37778" x2="32571" y2="33333"/>
                        <a14:backgroundMark x1="35143" y1="29444" x2="36000" y2="27778"/>
                        <a14:backgroundMark x1="36571" y1="26667" x2="36571" y2="26667"/>
                        <a14:backgroundMark x1="37143" y1="25000" x2="38286" y2="21667"/>
                        <a14:backgroundMark x1="39143" y1="17778" x2="39143" y2="17778"/>
                        <a14:backgroundMark x1="41429" y1="12222" x2="41429" y2="12222"/>
                        <a14:backgroundMark x1="41143" y1="10556" x2="41143" y2="10556"/>
                        <a14:backgroundMark x1="41429" y1="7222" x2="43714" y2="6667"/>
                        <a14:backgroundMark x1="44571" y1="6667" x2="48286" y2="5556"/>
                        <a14:backgroundMark x1="50000" y1="5000" x2="52857" y2="5000"/>
                        <a14:backgroundMark x1="53714" y1="5556" x2="46857" y2="6111"/>
                        <a14:backgroundMark x1="41429" y1="6111" x2="41429" y2="6111"/>
                        <a14:backgroundMark x1="40857" y1="6667" x2="38571" y2="10000"/>
                        <a14:backgroundMark x1="38286" y1="12778" x2="38286" y2="14444"/>
                        <a14:backgroundMark x1="37714" y1="16111" x2="37714" y2="16111"/>
                        <a14:backgroundMark x1="36286" y1="21111" x2="33143" y2="31667"/>
                        <a14:backgroundMark x1="32286" y1="40000" x2="30857" y2="43333"/>
                        <a14:backgroundMark x1="28857" y1="51667" x2="28000" y2="52778"/>
                        <a14:backgroundMark x1="27143" y1="56667" x2="27143" y2="56667"/>
                        <a14:backgroundMark x1="26857" y1="59444" x2="26286" y2="61111"/>
                        <a14:backgroundMark x1="26286" y1="64444" x2="25429" y2="66667"/>
                        <a14:backgroundMark x1="25429" y1="70556" x2="25429" y2="70556"/>
                        <a14:backgroundMark x1="25429" y1="73889" x2="25429" y2="73889"/>
                        <a14:backgroundMark x1="24286" y1="68333" x2="23143" y2="65000"/>
                        <a14:backgroundMark x1="22571" y1="61111" x2="22571" y2="58889"/>
                        <a14:backgroundMark x1="23143" y1="57778" x2="23143" y2="57778"/>
                        <a14:backgroundMark x1="23143" y1="56667" x2="23143" y2="56667"/>
                        <a14:backgroundMark x1="23714" y1="52778" x2="23714" y2="52778"/>
                        <a14:backgroundMark x1="23714" y1="51667" x2="23714" y2="51667"/>
                        <a14:backgroundMark x1="23429" y1="51667" x2="23429" y2="53889"/>
                        <a14:backgroundMark x1="22571" y1="64444" x2="22571" y2="64444"/>
                        <a14:backgroundMark x1="22571" y1="68889" x2="22571" y2="68889"/>
                        <a14:backgroundMark x1="22571" y1="71667" x2="22571" y2="71667"/>
                        <a14:backgroundMark x1="25143" y1="82222" x2="25429" y2="83889"/>
                        <a14:backgroundMark x1="26000" y1="87222" x2="27714" y2="87778"/>
                        <a14:backgroundMark x1="28571" y1="91667" x2="30000" y2="92778"/>
                        <a14:backgroundMark x1="30571" y1="95000" x2="32000" y2="94444"/>
                        <a14:backgroundMark x1="32571" y1="93889" x2="34571" y2="92222"/>
                        <a14:backgroundMark x1="34857" y1="91667" x2="37714" y2="91111"/>
                        <a14:backgroundMark x1="42571" y1="88333" x2="43429" y2="88889"/>
                        <a14:backgroundMark x1="45143" y1="90556" x2="46286" y2="91667"/>
                        <a14:backgroundMark x1="47714" y1="92222" x2="51429" y2="91111"/>
                        <a14:backgroundMark x1="55143" y1="91111" x2="57714" y2="91667"/>
                        <a14:backgroundMark x1="58857" y1="92778" x2="61143" y2="93333"/>
                        <a14:backgroundMark x1="64857" y1="94444" x2="65714" y2="94444"/>
                        <a14:backgroundMark x1="66571" y1="93333" x2="67429" y2="92222"/>
                        <a14:backgroundMark x1="68000" y1="91667" x2="68571" y2="90000"/>
                        <a14:backgroundMark x1="68571" y1="86111" x2="65143" y2="72778"/>
                        <a14:backgroundMark x1="62000" y1="55556" x2="61429" y2="44444"/>
                        <a14:backgroundMark x1="61143" y1="37778" x2="58857" y2="32778"/>
                        <a14:backgroundMark x1="56000" y1="27778" x2="5514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507"/>
          <a:stretch/>
        </p:blipFill>
        <p:spPr bwMode="auto">
          <a:xfrm>
            <a:off x="124424" y="411480"/>
            <a:ext cx="7526460" cy="54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ยุทธศาสตร์\Documents\cbi.jpg">
            <a:extLst>
              <a:ext uri="{FF2B5EF4-FFF2-40B4-BE49-F238E27FC236}">
                <a16:creationId xmlns:a16="http://schemas.microsoft.com/office/drawing/2014/main" xmlns="" id="{A5CE9C4D-61E1-4918-B7AD-375FC0D73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327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34"/>
          <a:stretch/>
        </p:blipFill>
        <p:spPr bwMode="auto">
          <a:xfrm>
            <a:off x="3761787" y="484793"/>
            <a:ext cx="2285112" cy="23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xmlns="" id="{4A1DBC49-B0BE-4BC9-9F35-7E8C40A4DA3A}"/>
              </a:ext>
            </a:extLst>
          </p:cNvPr>
          <p:cNvSpPr txBox="1"/>
          <p:nvPr/>
        </p:nvSpPr>
        <p:spPr>
          <a:xfrm>
            <a:off x="721462" y="3112381"/>
            <a:ext cx="58535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	 แผนปฏิบัติ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ราชการ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</a:p>
          <a:p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	ของจังหวัดชลบุรีประจำปีงบประมาณ 							พ.ศ.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2564 </a:t>
            </a:r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endParaRPr lang="th-TH" sz="20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“เมืองนวัตกรรม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เศรษฐกิจชั้นนำของ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อาเซียน”</a:t>
            </a:r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endParaRPr lang="en-GB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4B3D0BE0-B5B1-44D4-95B1-56CBF7B8B1F7}"/>
              </a:ext>
            </a:extLst>
          </p:cNvPr>
          <p:cNvSpPr txBox="1"/>
          <p:nvPr/>
        </p:nvSpPr>
        <p:spPr>
          <a:xfrm>
            <a:off x="106976" y="8465877"/>
            <a:ext cx="670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สำนักงานจังหวัดชลบุรี </a:t>
            </a:r>
            <a:endParaRPr lang="en-GB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กลุ่มงานยุทธศาสตร์และข้อมูลเพื่อการพัฒนาจังหวัด </a:t>
            </a:r>
            <a:b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โทร </a:t>
            </a:r>
            <a:r>
              <a:rPr lang="en-GB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038 274 </a:t>
            </a:r>
            <a:r>
              <a:rPr lang="en-GB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404</a:t>
            </a:r>
            <a:endParaRPr lang="th-TH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e-mail:yuttasat99@hotmail.com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algn="r"/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endParaRPr lang="en-GB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xmlns="" id="{D36AF1C1-2E54-4559-AF63-4725D7EB0D41}"/>
              </a:ext>
            </a:extLst>
          </p:cNvPr>
          <p:cNvGrpSpPr/>
          <p:nvPr/>
        </p:nvGrpSpPr>
        <p:grpSpPr>
          <a:xfrm>
            <a:off x="116062" y="6054162"/>
            <a:ext cx="6617674" cy="1828704"/>
            <a:chOff x="179512" y="4321722"/>
            <a:chExt cx="8849586" cy="2445462"/>
          </a:xfrm>
        </p:grpSpPr>
        <p:pic>
          <p:nvPicPr>
            <p:cNvPr id="41" name="Picture 2" descr="http://thai.tourismthailand.org/fileadmin/upload_img/Event/6224/sub2-5-01.jpg">
              <a:extLst>
                <a:ext uri="{FF2B5EF4-FFF2-40B4-BE49-F238E27FC236}">
                  <a16:creationId xmlns:a16="http://schemas.microsoft.com/office/drawing/2014/main" xmlns="" id="{C6003244-822F-4A71-ACF7-AFCBDC9A4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60" y="4322159"/>
              <a:ext cx="1612290" cy="117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https://encrypted-tbn0.gstatic.com/images?q=tbn:ANd9GcQiu-LZ-3j00rpdk3IClmhv_ZR41OThxZa4jzZmwP9ZVP60ELwc">
              <a:extLst>
                <a:ext uri="{FF2B5EF4-FFF2-40B4-BE49-F238E27FC236}">
                  <a16:creationId xmlns:a16="http://schemas.microsoft.com/office/drawing/2014/main" xmlns="" id="{EF3E4002-EC26-46EF-9CCC-FFDBB4313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580624"/>
              <a:ext cx="1619159" cy="1186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http://pirun.ku.ac.th/~b5410750365/DSC_0146_Cover-620x392.jpg">
              <a:extLst>
                <a:ext uri="{FF2B5EF4-FFF2-40B4-BE49-F238E27FC236}">
                  <a16:creationId xmlns:a16="http://schemas.microsoft.com/office/drawing/2014/main" xmlns="" id="{5C9B906D-61B3-478C-ABE4-B77D92F8A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131" y="4321722"/>
              <a:ext cx="1866496" cy="118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http://ed.files-media.com/ud/images/1/26/75868/EMj4YQUVi8-620x392.jpg">
              <a:extLst>
                <a:ext uri="{FF2B5EF4-FFF2-40B4-BE49-F238E27FC236}">
                  <a16:creationId xmlns:a16="http://schemas.microsoft.com/office/drawing/2014/main" xmlns="" id="{45C0510C-ED4C-4E78-9987-3E708F611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835" y="5581110"/>
              <a:ext cx="1866208" cy="117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6" descr="http://www.chillpainai.com/src/wewakeup/scoop/img_scoop/Jibby/prasat.jpg">
              <a:extLst>
                <a:ext uri="{FF2B5EF4-FFF2-40B4-BE49-F238E27FC236}">
                  <a16:creationId xmlns:a16="http://schemas.microsoft.com/office/drawing/2014/main" xmlns="" id="{150DD2BF-3D8B-48FC-93A6-0B4FA3576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363" y="4321722"/>
              <a:ext cx="1770160" cy="118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0" descr="http://www.chillpainai.com/src/wewakeup/img_hotels/772/hi_pattayabay01_4_675x359_FitToBoxSmallDimension_Center.jpg">
              <a:extLst>
                <a:ext uri="{FF2B5EF4-FFF2-40B4-BE49-F238E27FC236}">
                  <a16:creationId xmlns:a16="http://schemas.microsoft.com/office/drawing/2014/main" xmlns="" id="{02C077F5-6DE1-406B-8DCE-C6141211F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876" y="5570070"/>
              <a:ext cx="1821352" cy="119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2" descr="https://encrypted-tbn1.gstatic.com/images?q=tbn:ANd9GcRjNVQMh893c5FbIY_5MpW4h2weMwdvzVhO5lFKF6Lmde7jFwW64A">
              <a:extLst>
                <a:ext uri="{FF2B5EF4-FFF2-40B4-BE49-F238E27FC236}">
                  <a16:creationId xmlns:a16="http://schemas.microsoft.com/office/drawing/2014/main" xmlns="" id="{D35D7D7B-E2DC-4BB4-9B2D-2DC68381F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228" y="4321722"/>
              <a:ext cx="1839548" cy="117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4" descr="http://www.paiduaykan.com/province/east/chonburi/pic/chakrinaruebet17.jpg">
              <a:extLst>
                <a:ext uri="{FF2B5EF4-FFF2-40B4-BE49-F238E27FC236}">
                  <a16:creationId xmlns:a16="http://schemas.microsoft.com/office/drawing/2014/main" xmlns="" id="{15B5B00A-E29B-4B20-8EA5-FE1B6A46E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523" y="5563854"/>
              <a:ext cx="1843252" cy="1197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6" descr="http://mpics.manager.co.th/pics/Images/559000002966302.JPEG">
              <a:extLst>
                <a:ext uri="{FF2B5EF4-FFF2-40B4-BE49-F238E27FC236}">
                  <a16:creationId xmlns:a16="http://schemas.microsoft.com/office/drawing/2014/main" xmlns="" id="{884ADB56-AD9F-4D8A-BA9C-30418B682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774" y="4321722"/>
              <a:ext cx="1950323" cy="1109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8" descr="http://bigmapthailand.com/wp-content/uploads/2015/04/%E0%B9%81%E0%B8%AB%E0%B8%A5%E0%B8%A1%E0%B8%89%E0%B8%9A%E0%B8%B1%E0%B8%872.jpg">
              <a:extLst>
                <a:ext uri="{FF2B5EF4-FFF2-40B4-BE49-F238E27FC236}">
                  <a16:creationId xmlns:a16="http://schemas.microsoft.com/office/drawing/2014/main" xmlns="" id="{ED08DD0A-59BD-485C-858F-BE97CE67A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5542" y="5563853"/>
              <a:ext cx="1953556" cy="1197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รูปภาพที่เกี่ยวข้อง">
            <a:extLst>
              <a:ext uri="{FF2B5EF4-FFF2-40B4-BE49-F238E27FC236}">
                <a16:creationId xmlns:a16="http://schemas.microsoft.com/office/drawing/2014/main" xmlns="" id="{30E7E03C-76C9-45F2-8C93-B93A0E11B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0384" b="98977" l="1455" r="66545">
                        <a14:foregroundMark x1="12545" y1="62660" x2="12545" y2="62660"/>
                        <a14:foregroundMark x1="13091" y1="60614" x2="13091" y2="60614"/>
                        <a14:foregroundMark x1="13091" y1="59847" x2="13091" y2="59847"/>
                        <a14:foregroundMark x1="13455" y1="68542" x2="13636" y2="67263"/>
                        <a14:foregroundMark x1="12909" y1="65217" x2="12909" y2="65217"/>
                        <a14:foregroundMark x1="4545" y1="87468" x2="4545" y2="87468"/>
                        <a14:foregroundMark x1="6909" y1="81074" x2="6909" y2="81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9055"/>
          <a:stretch/>
        </p:blipFill>
        <p:spPr bwMode="auto">
          <a:xfrm>
            <a:off x="113333" y="8119482"/>
            <a:ext cx="2881327" cy="14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xmlns="" id="{5D72D74C-C355-4372-9300-D4A450A7293F}"/>
              </a:ext>
            </a:extLst>
          </p:cNvPr>
          <p:cNvCxnSpPr>
            <a:cxnSpLocks/>
          </p:cNvCxnSpPr>
          <p:nvPr/>
        </p:nvCxnSpPr>
        <p:spPr>
          <a:xfrm>
            <a:off x="122678" y="9563099"/>
            <a:ext cx="6611057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95001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13</Words>
  <Application>Microsoft Office PowerPoint</Application>
  <PresentationFormat>กระดาษ A4 (210x297 มม.)</PresentationFormat>
  <Paragraphs>8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JIGSAW_03</dc:creator>
  <cp:lastModifiedBy>Windows User</cp:lastModifiedBy>
  <cp:revision>22</cp:revision>
  <cp:lastPrinted>2018-12-21T03:08:59Z</cp:lastPrinted>
  <dcterms:created xsi:type="dcterms:W3CDTF">2018-01-11T02:58:34Z</dcterms:created>
  <dcterms:modified xsi:type="dcterms:W3CDTF">2019-12-31T14:14:21Z</dcterms:modified>
</cp:coreProperties>
</file>